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6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23" autoAdjust="0"/>
  </p:normalViewPr>
  <p:slideViewPr>
    <p:cSldViewPr snapToGrid="0">
      <p:cViewPr varScale="1">
        <p:scale>
          <a:sx n="35" d="100"/>
          <a:sy n="35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wjPE6iS2jI&amp;t=2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/>
            <a:r>
              <a:rPr lang="en-GB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இயல்</a:t>
            </a:r>
            <a:r>
              <a:rPr lang="en-GB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2.6</a:t>
            </a:r>
            <a:endParaRPr lang="ta-IN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4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முதலெழுத்துகள்</a:t>
            </a:r>
            <a:r>
              <a:rPr lang="en-GB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-GB" sz="4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சார்பெழுத்துகள்</a:t>
            </a: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4648200" y="8969117"/>
            <a:ext cx="1198112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914400" y="9593520"/>
            <a:ext cx="16764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07/13/2023</a:t>
            </a: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5777244" y="9593520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முதலெழுத்தும்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சார்பெழுத்தும்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5193747" y="1542937"/>
            <a:ext cx="10503453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4400" b="1" i="0" u="none" strike="noStrike" cap="none" dirty="0">
              <a:solidFill>
                <a:srgbClr val="02030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DABEB-FEFE-4375-A787-04E1229E6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14" y="2240648"/>
            <a:ext cx="7840169" cy="61674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4B4CE6-3B79-445D-9755-B9E279401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163" y="2084784"/>
            <a:ext cx="8906637" cy="654337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299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07/13/2023</a:t>
            </a:r>
            <a:endParaRPr lang="en-US" sz="1400" dirty="0">
              <a:solidFill>
                <a:schemeClr val="dk1"/>
              </a:solidFill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491734" y="9561393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முதலெழுத்தும்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சார்பெழுத்தும்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1;p2">
            <a:extLst>
              <a:ext uri="{FF2B5EF4-FFF2-40B4-BE49-F238E27FC236}">
                <a16:creationId xmlns:a16="http://schemas.microsoft.com/office/drawing/2014/main" id="{ECB5FD5A-7B04-48B5-87F8-960FBB9BCD97}"/>
              </a:ext>
            </a:extLst>
          </p:cNvPr>
          <p:cNvSpPr txBox="1">
            <a:spLocks/>
          </p:cNvSpPr>
          <p:nvPr/>
        </p:nvSpPr>
        <p:spPr>
          <a:xfrm>
            <a:off x="10668" y="9211220"/>
            <a:ext cx="2133600" cy="35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EC44968-5D82-478E-B0D2-DE9E36EA4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355" y="725606"/>
            <a:ext cx="13820775" cy="813544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6436294" y="9121517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675173" y="9733276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முதலெழுத்தும்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சார்பெழுத்தும்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1;p2">
            <a:extLst>
              <a:ext uri="{FF2B5EF4-FFF2-40B4-BE49-F238E27FC236}">
                <a16:creationId xmlns:a16="http://schemas.microsoft.com/office/drawing/2014/main" id="{8D11C83C-2F4A-4CCA-83DA-839775192C9D}"/>
              </a:ext>
            </a:extLst>
          </p:cNvPr>
          <p:cNvSpPr txBox="1">
            <a:spLocks/>
          </p:cNvSpPr>
          <p:nvPr/>
        </p:nvSpPr>
        <p:spPr>
          <a:xfrm>
            <a:off x="177511" y="8933727"/>
            <a:ext cx="2133600" cy="65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400" dirty="0">
                <a:solidFill>
                  <a:schemeClr val="dk1"/>
                </a:solidFill>
              </a:rPr>
              <a:t>3</a:t>
            </a:r>
          </a:p>
        </p:txBody>
      </p:sp>
      <p:sp>
        <p:nvSpPr>
          <p:cNvPr id="12" name="Google Shape;101;p2">
            <a:extLst>
              <a:ext uri="{FF2B5EF4-FFF2-40B4-BE49-F238E27FC236}">
                <a16:creationId xmlns:a16="http://schemas.microsoft.com/office/drawing/2014/main" id="{F810D44B-9650-44FD-AFB4-52D4532B1C6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9486900"/>
            <a:ext cx="2133600" cy="246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07/13/2023</a:t>
            </a:r>
            <a:endParaRPr lang="en-US" sz="1400" dirty="0">
              <a:solidFill>
                <a:schemeClr val="dk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5BDB38-264B-4CCD-8580-28F4C710C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60" y="1661652"/>
            <a:ext cx="11545880" cy="47693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440862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முதலெழுத்தும்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சார்பெழுத்தும்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0BDAB8AD-5E1D-42E8-9651-CFBFEFBC6F12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0" y="9593263"/>
            <a:ext cx="2133600" cy="693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</a:rPr>
              <a:t>07/13/2023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E8668-4358-4655-8645-D0C7BB46D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528" y="461681"/>
            <a:ext cx="13533602" cy="81055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17991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</a:rPr>
              <a:t>7/13/2023</a:t>
            </a: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607865" y="9509438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முதலெழுத்தும்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சார்பெழுத்தும்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6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3810000" y="3086100"/>
            <a:ext cx="11844130" cy="3908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கேள்வி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2800" b="1" i="0" u="none" strike="noStrike" cap="none" dirty="0" err="1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நேரம்</a:t>
            </a: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  <a:endParaRPr sz="2800" b="1" i="0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1.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முதலெழுத்துகள்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என்றால்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என்ன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  <a:endParaRPr lang="en-US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2.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சார்பெழுத்துகள்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எத்தனை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வகைப்படும்</a:t>
            </a:r>
            <a:r>
              <a:rPr lang="en-US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?</a:t>
            </a:r>
          </a:p>
          <a:p>
            <a:pPr marL="457200" marR="0" lvl="0" indent="-45720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US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30C8B759-FB61-4620-BA46-25783C13CF1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99677881"/>
                  </p:ext>
                </p:extLst>
              </p:nvPr>
            </p:nvGraphicFramePr>
            <p:xfrm>
              <a:off x="-4029740" y="4325216"/>
              <a:ext cx="4572000" cy="2571750"/>
            </p:xfrm>
            <a:graphic>
              <a:graphicData uri="http://schemas.microsoft.com/office/powerpoint/2016/slidezoom">
                <pslz:sldZm>
                  <pslz:sldZmObj sldId="263" cId="0">
                    <pslz:zmPr id="{7679F7D9-7483-4E1C-93B0-2A82AA71CF6B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572000" cy="25717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30C8B759-FB61-4620-BA46-25783C13CF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029740" y="4325216"/>
                <a:ext cx="4572000" cy="25717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9" name="Google Shape;101;p2">
            <a:extLst>
              <a:ext uri="{FF2B5EF4-FFF2-40B4-BE49-F238E27FC236}">
                <a16:creationId xmlns:a16="http://schemas.microsoft.com/office/drawing/2014/main" id="{6D824C7F-8DD6-4456-8133-DB54281EA5BB}"/>
              </a:ext>
            </a:extLst>
          </p:cNvPr>
          <p:cNvSpPr txBox="1">
            <a:spLocks/>
          </p:cNvSpPr>
          <p:nvPr/>
        </p:nvSpPr>
        <p:spPr>
          <a:xfrm>
            <a:off x="367145" y="9661539"/>
            <a:ext cx="2133600" cy="29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251434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முதலெழுத்தும்</a:t>
            </a:r>
            <a:r>
              <a:rPr lang="en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IN" sz="1400" b="1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சார்பெழுத்தும்</a:t>
            </a:r>
            <a:r>
              <a:rPr lang="ta-IN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 தமிழ்/வா.கிருஷ்ணபிரியா/தமிழ்த்துறை/எஸ்.என்.எஸ் . அகாடமி</a:t>
            </a:r>
          </a:p>
        </p:txBody>
      </p:sp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7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1D0AED-D67A-4923-9483-902522B10722}"/>
              </a:ext>
            </a:extLst>
          </p:cNvPr>
          <p:cNvSpPr txBox="1"/>
          <p:nvPr/>
        </p:nvSpPr>
        <p:spPr>
          <a:xfrm rot="10800000" flipV="1">
            <a:off x="3016522" y="2893278"/>
            <a:ext cx="126376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hlinkClick r:id="rId3"/>
              </a:rPr>
              <a:t>https://www.youtube.com/watch?v=-wjPE6iS2jI&amp;t=2s</a:t>
            </a:r>
            <a:endParaRPr lang="en-IN" sz="3200" dirty="0"/>
          </a:p>
          <a:p>
            <a:endParaRPr lang="en-IN" sz="3200" dirty="0"/>
          </a:p>
        </p:txBody>
      </p:sp>
      <p:sp>
        <p:nvSpPr>
          <p:cNvPr id="13" name="Google Shape;101;p2">
            <a:extLst>
              <a:ext uri="{FF2B5EF4-FFF2-40B4-BE49-F238E27FC236}">
                <a16:creationId xmlns:a16="http://schemas.microsoft.com/office/drawing/2014/main" id="{131746BD-97FC-4C76-9FC0-C638FFA08296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81000" y="9251950"/>
            <a:ext cx="2133600" cy="706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</a:rPr>
              <a:t>07/13/2023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2F2D54-E880-452A-9D64-D0F5E4168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426" y="3824766"/>
            <a:ext cx="8280742" cy="42939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178</Words>
  <Application>Microsoft Office PowerPoint</Application>
  <PresentationFormat>Custom</PresentationFormat>
  <Paragraphs>62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Sivaprasath</cp:lastModifiedBy>
  <cp:revision>29</cp:revision>
  <dcterms:created xsi:type="dcterms:W3CDTF">2006-08-16T00:00:00Z</dcterms:created>
  <dcterms:modified xsi:type="dcterms:W3CDTF">2023-12-25T06:02:48Z</dcterms:modified>
</cp:coreProperties>
</file>